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7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8" r:id="rId13"/>
    <p:sldId id="295" r:id="rId14"/>
    <p:sldId id="296" r:id="rId15"/>
    <p:sldId id="286" r:id="rId16"/>
  </p:sldIdLst>
  <p:sldSz cx="24377650" cy="13716000"/>
  <p:notesSz cx="6858000" cy="9144000"/>
  <p:embeddedFontLst>
    <p:embeddedFont>
      <p:font typeface="Nuni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484"/>
  </p:normalViewPr>
  <p:slideViewPr>
    <p:cSldViewPr snapToGrid="0" snapToObjects="1">
      <p:cViewPr>
        <p:scale>
          <a:sx n="43" d="100"/>
          <a:sy n="43" d="100"/>
        </p:scale>
        <p:origin x="63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81" y="3450788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019" y="3450788"/>
            <a:ext cx="8214727" cy="74145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unit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570</Words>
  <Application>Microsoft Office PowerPoint</Application>
  <PresentationFormat>Custom</PresentationFormat>
  <Paragraphs>112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Nunito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Yousef Khaireddin</cp:lastModifiedBy>
  <cp:revision>39</cp:revision>
  <dcterms:modified xsi:type="dcterms:W3CDTF">2019-05-11T18:44:09Z</dcterms:modified>
</cp:coreProperties>
</file>